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690A37-B5FD-41F6-967B-FBA00B8BF1C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C2CC20-F1AD-43DD-B897-5A1DF0B894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Estimated Bayes factors for 272 epidemiologic studies with formally statistically significant results. The Bayes factor is plotted against the observed p value in each study. Shown are calculations assuming θA of 0.50 (relative risk = 1.65). The dashed lines correspond to threshold values (1.00, 0.32, 0.10) separating different Bayes factor categories.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2008. Published by the Johns Hopkins Bloomberg School of Public Health.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26D228-ADF8-47FE-88A1-80D4620D4C7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Estimated Bayes factors for 272 epidemiologic studies with formally statistically significant results. The Bayes factor is plotted against the observed p value in each study. Shown are calculations assuming θA of 1.50 (relative risk = 4.48). The dashed lines correspond to threshold values (1.00, 0.32, 0.10) separating different Bayes factor categories.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2008. Published by the Johns Hopkins Bloomberg School of Public Health.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26D228-ADF8-47FE-88A1-80D4620D4C7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Estimated Bayes factors for 50 meta-analyses of genetic associations with formally statistically significant results. The Bayes factor is plotted against the observed p value in each meta-analysis. Calculations assume θA equal to the median relative risk observed in the 50 genetic associations (relative risk = 1.44). The dashed lines correspond to threshold values (1.00, 0.32, 0.10) separating different Bayes factor categories.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2008. Published by the Johns Hopkins Bloomberg School of Public Health.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26D228-ADF8-47FE-88A1-80D4620D4C7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n1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je/kwn1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aje/kwn1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168, Issue 4, 15 August 2008, Pages 374–383,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https://doi.org/10.1093/aje/kwn156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Estimated Bayes factors for 272 epidemiologic studies with formally statistically significant results.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77511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168, Issue 4, 15 August 2008, Pages 374–383,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https://doi.org/10.1093/aje/kwn156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Estimated Bayes factors for 272 epidemiologic studies with formally statistically significant results.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75189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168, Issue 4, 15 August 2008, Pages 374–383,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https://doi.org/10.1093/aje/kwn156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Estimated Bayes factors for 50 meta-analyses of genetic associations with formally statistically significant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20397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Estimated Bayes factors for 272 epidemiologic studies with formally statistically significant results. The ...</vt:lpstr>
      <vt:lpstr>FIGURE 2. Estimated Bayes factors for 272 epidemiologic studies with formally statistically significant results. The ...</vt:lpstr>
      <vt:lpstr>FIGURE 3. Estimated Bayes factors for 50 meta-analyses of genetic associations with formally statistically significant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2024-09-20T07:08:46Z</dcterms:modified>
</cp:coreProperties>
</file>