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60BF5C-2356-421E-99C6-794D3A9B90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9C492E-299E-413B-A419-7FE18AF9F1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Bayes factors for 272 epidemiologic studies with formally statistically significant results. The Bayes factor is plotted against the observed p value in each study. Shown are calculations assuming θA of 0.50 (relative risk = 1.65). The dashed lines correspond to threshold values (1.00, 0.32, 0.10) separating different Bayes factor categories.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2008.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32A9C8-33C2-4E93-824A-CEC869A76A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Bayes factors for 272 epidemiologic studies with formally statistically significant results. The Bayes factor is plotted against the observed p value in each study. Shown are calculations assuming θA of 1.50 (relative risk = 4.48). The dashed lines correspond to threshold values (1.00, 0.32, 0.10) separating different Bayes factor categories.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2008.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32A9C8-33C2-4E93-824A-CEC869A76A8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Bayes factors for 50 meta-analyses of genetic associations with formally statistically significant results. The Bayes factor is plotted against the observed p value in each meta-analysis. Calculations assume θA equal to the median relative risk observed in the 50 genetic associations (relative risk = 1.44). The dashed lines correspond to threshold values (1.00, 0.32, 0.10) separating different Bayes factor categories.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2008.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32A9C8-33C2-4E93-824A-CEC869A76A8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n1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je/kwn1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je/kwn1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168, Issue 4, 15 August 2008, Pages 374–383,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https://doi.org/10.1093/aje/kwn156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Estimated Bayes factors for 272 epidemiologic studies with formally statistically significant results.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751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168, Issue 4, 15 August 2008, Pages 374–383,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https://doi.org/10.1093/aje/kwn156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Estimated Bayes factors for 272 epidemiologic studies with formally statistically significant results.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518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168, Issue 4, 15 August 2008, Pages 374–383,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https://doi.org/10.1093/aje/kwn156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Estimated Bayes factors for 50 meta-analyses of genetic associations with formally statistically significant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039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Estimated Bayes factors for 272 epidemiologic studies with formally statistically significant results. The ...</vt:lpstr>
      <vt:lpstr>FIGURE 2. Estimated Bayes factors for 272 epidemiologic studies with formally statistically significant results. The ...</vt:lpstr>
      <vt:lpstr>FIGURE 3. Estimated Bayes factors for 50 meta-analyses of genetic associations with formally statistically significant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2024-05-08T23:58:44Z</dcterms:modified>
</cp:coreProperties>
</file>