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68AA9-4F7A-4392-B609-469F27FC78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85314-ECC2-49D0-83A7-9B488286A7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Bayes factors for 272 epidemiologic studies with formally statistically significant results. The Bayes factor is plotted against the observed p value in each study. Shown are calculations assuming θA of 0.50 (relative risk = 1.65). The dashed lines correspond to threshold values (1.00, 0.32, 0.10) separating different Bayes factor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71C90-E538-42DD-8A60-AA411ED14B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Bayes factors for 272 epidemiologic studies with formally statistically significant results. The Bayes factor is plotted against the observed p value in each study. Shown are calculations assuming θA of 1.50 (relative risk = 4.48). The dashed lines correspond to threshold values (1.00, 0.32, 0.10) separating different Bayes factor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71C90-E538-42DD-8A60-AA411ED14B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Bayes factors for 50 meta-analyses of genetic associations with formally statistically significant results. The Bayes factor is plotted against the observed p value in each meta-analysis. Calculations assume θA equal to the median relative risk observed in the 50 genetic associations (relative risk = 1.44). The dashed lines correspond to threshold values (1.00, 0.32, 0.10) separating different Bayes factor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71C90-E538-42DD-8A60-AA411ED14BE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n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e/kwn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4, 15 August 2008, Pages 374–383,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Estimated Bayes factors for 272 epidemiologic studies with formally statistically significant results.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51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4, 15 August 2008, Pages 374–383,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Estimated Bayes factors for 272 epidemiologic studies with formally statistically significant results.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1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4, 15 August 2008, Pages 374–383,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Estimated Bayes factors for 50 meta-analyses of genetic associations with formally statistically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03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Estimated Bayes factors for 272 epidemiologic studies with formally statistically significant results. The ...</vt:lpstr>
      <vt:lpstr>FIGURE 2. Estimated Bayes factors for 272 epidemiologic studies with formally statistically significant results. The ...</vt:lpstr>
      <vt:lpstr>FIGURE 3. Estimated Bayes factors for 50 meta-analyses of genetic associations with formally statistically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2024-09-18T21:57:35Z</dcterms:modified>
</cp:coreProperties>
</file>