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250AE-5DE0-4C91-B4D0-248337234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C68F3-93F3-45AB-98C7-748FD3908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C770A-2F2C-4ACA-A825-3B8C5C39B5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2024-04-26T00:42:39Z</dcterms:modified>
</cp:coreProperties>
</file>