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BA6BA4-CBB9-4AB4-A733-D176A74A1C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B2802D-6D49-4E87-8D38-750A4F2F00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63FD0F-B797-43EF-B1C9-A8B0924855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2024-04-26T22:02:36Z</dcterms:modified>
</cp:coreProperties>
</file>