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F0FB2-88B7-4E73-83C7-DDC729F15E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18B247-8243-48A8-B207-7B5D158285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8388B-9FDA-4C56-8DFD-B6E84C7E19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38.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6, September 2014, Page 515,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https://doi.org/10.1093/arclin/acu038.32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2024-04-27T01:41:53Z</dcterms:modified>
</cp:coreProperties>
</file>