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65A613-A108-488C-B430-024854EEB5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523A5-C523-4912-A61C-1CF27E4CB6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A7966-A100-49D4-A7D7-EFC01CEE81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2024-04-26T15:59:12Z</dcterms:modified>
</cp:coreProperties>
</file>