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5C8B3B-2D2D-4B6F-8AEF-83F0DE4B92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62701-5483-4547-9283-842113360B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F83BC1-3A05-4BBA-A5ED-7F49664398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2024-04-26T10:50:26Z</dcterms:modified>
</cp:coreProperties>
</file>