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7DC686-FE5C-40D8-B44A-A533C3F31F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F48F0-AD5C-4067-B4FC-B9DF13E164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Amniotic fluid‐derived mesenchymal stem cells and their multilineage differentiation staining. ( a ) The appearance and growth of MSC‐like cell colonies on the fifth day of culturing. ( b ) The fibroblastic‐like AFMSC colonies grew to confluence in the first‐passage culture. ( c ) Adipogenic differentiation was demonstrated by Oil Red O staining. ( d ) Osteogenic differentiation was demonstrated by von Kossa staining.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22698B-D67A-4BD4-A0E0-D88462ED74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h2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19, Issue 6, 1 June 2004, Pages 1450–1456,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https://doi.org/10.1093/humrep/deh279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Amniotic fluid‐derived mesenchymal stem cells and their multilineage differentiation staining. (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Amniotic fluid‐derived mesenchymal stem cells and their multilineage differentiation staining. (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2024-04-26T11:46:35Z</dcterms:modified>
</cp:coreProperties>
</file>