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4F0C49-6288-4C58-8D10-378E0C51AC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872A37-8250-49B7-83AD-58E7FE1F09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Global-level analysis of stimulus–response profiles as fitted with a sigmoid function. Stimulus intensity is expressed as the physiological intensity (% of rMT) of TMS stimulation. All the sub- and suprathreshold stimulus conditions were taken into account. Nonlinearity is evident at around 100% of the rMT in the directly stimulated left primary motor cortex (M1) as well as in the SMAv/CCZ, and the right second somatosensory area (S2). The left auditory cortex showed an almost linear stimulus–response profile. The gray dots represent a single data point from each stimulus-intensity condition from each subject. (B) Subthreshold-level analysis of physiological intensity-response profiles as fitted with a linear function. All areas except the right S2 showed a mild yet significant increase in activity as a linear function of stimulus intensity. The gray dots represent a single data point from each stimulus-intensity condition from each subject.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5B09C9-F155-447E-A582-7F34BD1064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11, November 2009, Pages 2605–2615,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(A) Global-level analysis of stimulus–response profiles as fitted with a sigmoid function. Stimulus intensity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(A) Global-level analysis of stimulus–response profiles as fitted with a sigmoid function. Stimulus intensity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2024-04-26T09:25:38Z</dcterms:modified>
</cp:coreProperties>
</file>