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B16AD-705F-447F-8372-24024D4124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79D8B-C741-4A7D-92A8-42BDBE820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1. Diagram showing possible locations of frictional systems. Grey-colored areas are usually covered with cuticular protuberances. ARR, head arresting system; LLF, rough surfaces in antennal and leg joints; OP, ovipositor valves; TS, tarsal attachment pads; UTF, unguitractor plate; WF, wing-attachment devices. From (Gorb, 1998c)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D7554-9E23-471C-84CD-8CEFEFBBC8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2.6.1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42, Issue 6, December 2002, Pages 1127–1139,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https://doi.org/10.1093/icb/42.6.1127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1. Diagram showing possible locations of frictional systems. Grey-colored areas are usually covered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1. Diagram showing possible locations of frictional systems. Grey-colored areas are usually covered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2024-04-26T15:52:06Z</dcterms:modified>
</cp:coreProperties>
</file>