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3C4DC3-AE0E-43E9-A083-F2CB64F2283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A405BD-C77E-4D07-8782-4139DD2DD79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Extent of the excitotoxic ventral and lateral orbitofrontal cortex lesions. The largest lesion is shown in gray and the smallest lesion in black. Coronal sections are 4.20 mm through 2.20 mm anterior to bregma.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FACA0B-A59A-4667-91AD-09B00536C70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8, August 2014, Pages 2108–2119, </a:t>
            </a:r>
            <a:r>
              <a:rPr lang="en-US" altLang="en-US" sz="1000">
                <a:solidFill>
                  <a:srgbClr val="333333"/>
                </a:solidFill>
                <a:hlinkClick r:id="rId3"/>
              </a:rPr>
              <a:t>https://doi.org/10.1093/cercor/bht061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Extent of the excitotoxic ventral and lateral orbitofrontal cortex lesions. The largest lesion is shown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Extent of the excitotoxic ventral and lateral orbitofrontal cortex lesions. The largest lesion is shown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2024-09-19T10:24:06Z</dcterms:modified>
</cp:coreProperties>
</file>