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B03E6-6782-4361-B7BC-98DF2A2761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697B8-F5DF-40DD-A509-F1560D2EBC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 free survival Cox curve for patient with and without verapamil therapy. Survival curves are age and AF duration corrected.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3A825A-E6CD-49DA-81B3-737486BAB7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195-668X(03)00311-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24, Issue 15, 1 August 2003, Pages 1425–1429,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https://doi.org/10.1016/S0195-668X(03)00311-7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Event free survival Cox curve for patient with and without verapamil therapy. Survival curves are age and AF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326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Event free survival Cox curve for patient with and without verapamil therapy. Survival curves are age and AF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2024-04-27T01:42:36Z</dcterms:modified>
</cp:coreProperties>
</file>