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5BD15-6AD0-447F-B770-7700E197AC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DAB3D-2EA6-4DA0-903F-006D72AFBB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F166A-0ED0-44A0-A92F-9033E06B09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2024-04-26T23:47:48Z</dcterms:modified>
</cp:coreProperties>
</file>