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59A7E-8564-4C02-822D-73CA9231B0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EACDFE-1CC4-422E-976D-E611C9269D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2. Rate constant of seed ageing as a function of water content during storage at 33 °C. The inset shows the correlation between rate constants based on seed germination and vigour. The unit of measure for rate constant: germination, probit d–1; vigour, d–1.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BD0214-B612-4F23-8245-C63675F2BE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xb/erg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Exp Bot</a:t>
            </a:r>
            <a:r>
              <a:rPr lang="en-US" altLang="en-US" sz="1000">
                <a:solidFill>
                  <a:srgbClr val="333333"/>
                </a:solidFill>
              </a:rPr>
              <a:t>, Volume 54, Issue 384, 1 March 2003, Pages 1057–1067,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https://doi.org/10.1093/jxb/erg092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2. Rate constant of seed ageing as a function of water content during storage at 33 °C. The inset shows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2. Rate constant of seed ageing as a function of water content during storage at 33 °C. The inset shows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2024-04-26T15:25:41Z</dcterms:modified>
</cp:coreProperties>
</file>