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809E0B-3902-4A81-9462-D5B46EBB2E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91781E-52FB-40DE-82BF-C5E26EE50E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Snapshots of the shape of a massless accretion disc warped by a stellar ring of radius R = 2 inclined at angle β=π/4 with respect to the disc. The snapshots are for four different times, as indicated at the top of each panel. The time unit is 1/ΩK(R = 1) = 1400 r3/2pcM8 yr. At times larger than those used in the figure, the disc becomes warped so much that, looking from its initially non-warped plane, the plane equation z′(x′, y′) becomes a multiple-valued function for some (x′, y′). In reality, non-linear effects will limit the growth of the warp.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9BF78-A3A2-42C9-B3D7-2F527E3FE0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1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2, May 2005, Pages 545–550,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Snapshots of the shape of a massless accretion disc warped by a stellar ring of radius R = 2 inclined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Snapshots of the shape of a massless accretion disc warped by a stellar ring of radius R = 2 inclined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2024-04-27T03:00:08Z</dcterms:modified>
</cp:coreProperties>
</file>