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812AEC-8D49-49B9-96DE-D7863D94C2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2AFADE-CADE-42FB-9ED0-636361A64C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Graphs of the effects of irbesartan 75 mg/kg body wt/day on body weight (A), serum cholesterol (B), systolic blood pressure (C), and heart rate (D) in Watanabe heritable hyperlipidemic rabbits.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Ltd. 1999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038C80-101B-4E7E-B03E-E270245DF1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895-7061(98)00203-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12, Issue 1, January 1999, Pages 28–34,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https://doi.org/10.1016/S0895-7061(98)00203-9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Graphs of the effects of irbesartan 75 mg/kg body wt/day on body weight (A), serum cholesterol (B), systolic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95500" y="1371600"/>
            <a:ext cx="49405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Graphs of the effects of irbesartan 75 mg/kg body wt/day on body weight (A), serum cholesterol (B), systolic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2024-04-26T16:37:32Z</dcterms:modified>
</cp:coreProperties>
</file>