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22218-E63A-440D-8331-EBB8D987EA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902066-F03A-47DA-8288-F598CE34A7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Pelvis and hips of proband’s mother (III:2). A view of both hips with legs both in the neutral position and in abduction. The femoral epiphysis has an oval shape with loss of the weightbearing subchondral bone outline. The acetabulum has a similar oval shape with subchondral sclerosis secondary to early degenerative change. The arc of hip abduction is restricted. b. Antero-posterior and lateral projections of the thoracolumbar spine show platyspondyly, especially of T12-L2, associated with vertebral end plate irregularities and marked anterior wedging of the vertebral bodies in the lower thoracic spine.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9EB702-0148-41F3-AC1F-CF97A2597C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g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9, September 2003, Pages 663–671, </a:t>
            </a:r>
            <a:r>
              <a:rPr lang="en-US" altLang="en-US" sz="1000">
                <a:solidFill>
                  <a:srgbClr val="333333"/>
                </a:solidFill>
                <a:hlinkClick r:id="rId3"/>
              </a:rPr>
              <a:t>https://doi.org/10.1093/qjmed/hcg112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Pelvis and hips of proband’s mother (III:2). A view of both hips with legs both in the neutral position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Pelvis and hips of proband’s mother (III:2). A view of both hips with legs both in the neutral position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2024-04-26T04:35:10Z</dcterms:modified>
</cp:coreProperties>
</file>