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89268-4397-4C78-9BE0-678188FF9B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C3E65-3430-4BEC-B0A0-3BDDDE406B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Test of Memory Malingering (TOMM) scores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291885-8634-4794-9B02-FCE6557C29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Word Memory Test (WMT) subtest scores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291885-8634-4794-9B02-FCE6557C298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Amsterdam Short-Term Memory (ASTM) test scores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291885-8634-4794-9B02-FCE6557C298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Word Completion Memory Test (WCMT) scores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291885-8634-4794-9B02-FCE6557C298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q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rclin/acq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rclin/acq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5, August 2010, Pages 371–382,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Distribution Test of Memory Malingering (TOMM) scores by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91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5, August 2010, Pages 371–382,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Distribution Word Memory Test (WMT) subtest scores by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333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5, August 2010, Pages 371–382,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Distribution Amsterdam Short-Term Memory (ASTM) test scores by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147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5, August 2010, Pages 371–382,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Distribution Word Completion Memory Test (WCMT) scores by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169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 1. Distribution Test of Memory Malingering (TOMM) scores by age.
</vt:lpstr>
      <vt:lpstr>Fig. 2. Distribution Word Memory Test (WMT) subtest scores by age.
</vt:lpstr>
      <vt:lpstr>Fig. 3. Distribution Amsterdam Short-Term Memory (ASTM) test scores by age.
</vt:lpstr>
      <vt:lpstr>Fig. 4. Distribution Word Completion Memory Test (WCMT) scores by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2024-04-26T03:36:55Z</dcterms:modified>
</cp:coreProperties>
</file>