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55CB1-45AC-4AEF-BE87-4BAEEBA8B2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5C336-18E8-4EA1-9348-F42125D389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Age-standardised (world) incidence rates for all cancers, except non-melanoma skin cancer, and for the three leading sites for men and women: Spanish regions covered by population-based cancer registries, 1998–2002. Data published in Cancer Incidence in Five Continents, Vol IX (reference 23).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53641-AD91-4B7C-ABA3-723D1C3A4F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suppl_3, May 2010, Pages iii3–iii13,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Age-standardised (world) incidence rates for all cancers, except non-melanoma skin cancer, and for the three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Age-standardised (world) incidence rates for all cancers, except non-melanoma skin cancer, and for the three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2024-04-26T04:18:10Z</dcterms:modified>
</cp:coreProperties>
</file>