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A3994-B293-4FA3-B416-A4D7B6FA26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4CEC8-8D35-4075-9A80-D9ADCE2A9B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Fibroblast myocyte interrelation in cardiac tissue. (A) Fibroblasts labelled with anti-DDR2 (blue) separate phalloidin-labelled myocytes (green) in mouse ventricular tissue (red label: connexin43). (B) Fibroblasts labelled with anti-vimentin (blue) form layers between anti-myomesin labelled myocytes (green) in sheep ventricular tissue (red: connexin43). Note the principal similarity of cell type interrelation identified by the two antibodies. Scale bar: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DD57B-BF30-4C36-94DB-7E1FE08147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40–51,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Fibroblast myocyte interrelation in cardiac tissue. (A) Fibroblasts labelled with anti-DDR2 (blue) separate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Fibroblast myocyte interrelation in cardiac tissue. (A) Fibroblasts labelled with anti-DDR2 (blue) separate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2024-04-27T00:10:58Z</dcterms:modified>
</cp:coreProperties>
</file>