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7A1BF-FFC4-4F1D-A674-67EF561FB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EB001-1D97-4CBF-8DAC-31440689AB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8BA27-92B1-40CD-86F8-E89C3C2687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2024-04-27T01:42:26Z</dcterms:modified>
</cp:coreProperties>
</file>