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8C796-E928-4EBB-B0AA-4CDD0238E7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EE7E0-9505-42E3-91A6-E861C7E26F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Cumulative distribution of observed falls in validation cohort by projected risk decile ( N  = 68 579 Records for 2602 Residents).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Medical Informatics Association.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8C2EC-9758-4419-878A-0DB059553F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mia/ocv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23, Issue 2, March 2016, Pages 276–282,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https://doi.org/10.1093/jamia/ocv061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Cumulative distribution of observed falls in validation cohort by projected risk decile ( N  = 68 579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03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Cumulative distribution of observed falls in validation cohort by projected risk decile ( N  = 68 579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2024-04-27T00:24:13Z</dcterms:modified>
</cp:coreProperties>
</file>