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7F5223-A5B5-433F-97EC-EEE3F52E2CF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97162B-D070-481D-A640-774D386B5DE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Measurement of distance between ultrasound-guided needle position (needle) and fluoroscopic target (arrow) in a patient who showed periradicular and lateral foraminal spread pattern. (A,B) Illustration (dotted line) and C-arm anteroposterior view showing the distance between two targets; (C,D) illustration (dotted line) and C-arm oblique view showing the distance between two targets.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2013 American Academy of Pain Medicine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D87990-DD80-4754-B3E0-BA3F57AACD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pme.1201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Pain Med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2013, Pages 5–13,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https://doi.org/10.1111/pme.12010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Measurement of distance between ultrasound-guided needle position (needle) and fluoroscopic target (arrow)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 Measurement of distance between ultrasound-guided needle position (needle) and fluoroscopic target (arrow)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2024-04-27T04:43:58Z</dcterms:modified>
</cp:coreProperties>
</file>