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F68F7-CCEE-4645-9DB4-76A0850F28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A12E5-9C9D-414C-A8CB-264DB22A64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cue-selective patterns across learning and reversal. (A) Example of putative sensory encoding. (B) Example of putative associative encoding. (C) Two examples of putative conjunctive encoding of sensory + associative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4CDAE-7E23-4B09-85F9-EB26800A46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1342–1349,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Predicted cue-selective patterns across learning and reversal. (A) Example of putative sensory encoding.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Predicted cue-selective patterns across learning and reversal. (A) Example of putative sensory encoding.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2024-04-26T18:36:41Z</dcterms:modified>
</cp:coreProperties>
</file>