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B3617D-07E8-49E6-960A-32079007C7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666D87-ABC4-41FF-8CD5-2E72C920FC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A7855D-A12B-494F-94AA-6D19800A5D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2024-04-27T05:18:12Z</dcterms:modified>
</cp:coreProperties>
</file>