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B4FA28-D1B6-4571-ADD2-252092A5E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5963DB-83D8-4DB3-BCEA-8DC1A423D1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DHCR7 inhibitor BM15.766 recapitulates the c.964-1G&gt;C mutation. (A) The DHCR7 inhibitor BM15.766 partially inhibits activation of a Gli luciferase reporter in Shh-Light2 cells by SHH or direct activation of SMO by SAG across a broad range of concentrations. Mean ± SD (n = 3). (B) At high concentrations the DHCR7 inhibitor AY9944 completely inhibits activation of a GLI-luciferase reporter by SHH. Mean ± SD (n = 6). (C) 7DHC/cholesterol ratios derived from GC-MS analysis illustrate that 10−7 M AY9944 and 10−6 M BM15.766 maximally inhibit DHCR7 enzymatic activity. Mean ± SD. (D) Activation of the GLI-luciferase reporter by constitutively active SmoM2 in transfected NIH3T3 fibroblasts is insensitive to 10−5 M BM15.766 and inhibited by 10−5 M AY9944. Mean ± SEM (n = 12). P-values from unpaired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10486-C922-4CF3-8922-519589FA84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5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4, 15 February 2016, Pages 693–705,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https://doi.org/10.1093/hmg/ddv507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DHCR7 inhibitor BM15.766 recapitulates the c.964-1G&gt;C mutation. (A) The DHCR7 inhibitor BM15.766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DHCR7 inhibitor BM15.766 recapitulates the c.964-1G&gt;C mutation. (A) The DHCR7 inhibitor BM15.766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2024-04-26T13:39:39Z</dcterms:modified>
</cp:coreProperties>
</file>