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015E5-96F1-41B1-9FD7-3D3E16844C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08946-9EB7-4A71-BD2C-0DDC27A566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3C2D44-F2F5-4F59-A6A6-844DC85199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2024-04-26T17:06:11Z</dcterms:modified>
</cp:coreProperties>
</file>