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E50DE-AC1E-467F-AD2B-45CE64C0D3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F6BF62-5E07-4D70-B13F-0745EE9DD8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AEP response patterns evoked by the syllables with a 60 ms VOT. Responses at the medial electrode site on the anterior Heschl's gyrus electrode and all three sites on the posterior Heschl's gyrus electrode are shown. AEPs evoked by the syllables with the three F1 conditions are shown as overlapping waveforms.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8B4BE-174F-473D-9315-71C03827D6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170–186, </a:t>
            </a:r>
            <a:r>
              <a:rPr lang="en-US" altLang="en-US" sz="1000">
                <a:solidFill>
                  <a:srgbClr val="333333"/>
                </a:solidFill>
                <a:hlinkClick r:id="rId3"/>
              </a:rPr>
              <a:t>https://doi.org/10.1093/cercor/bhh120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AEP response patterns evoked by the syllables with a 60 ms VOT. Responses at the medial electrode site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AEP response patterns evoked by the syllables with a 60 ms VOT. Responses at the medial electrode site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2024-04-26T18:09:25Z</dcterms:modified>
</cp:coreProperties>
</file>