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9C9F24-98C1-408C-A21C-2C6775E4F2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AFBCDD-9699-44FF-9997-2DA60620D2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Western analysis and subcellular localization of the hA3 family proteins. ( A ) Western blot analysis was performed by using extracts from 293T cells transfected with HA-tagged hA3 expression plasmids. Antibodies specific for HA were used. ( B ) To analyze subcellular localization of hA3 proteins, immunofluorescence microscopy was performed by using HeLa cells transfected with the HA-tagged hA3 expression plasmids. An anti-HA monoclonal antibody and Alexa 488 conjugating anti-mouse IgG were used for the first antibody and for the second antibody, respectively. C, N or C/N in the pictures indicates cytoplasmic, nuclear or both localizations, respectively.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157D89-1DBC-4B7C-BBF2-A922488A39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m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35, Issue 9, 1 May 2007, Pages 2955–2964,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https://doi.org/10.1093/nar/gkm181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Western analysis and subcellular localization of the hA3 family proteins. ( A ) Western blot analysis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Western analysis and subcellular localization of the hA3 family proteins. ( A ) Western blot analysis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2024-09-18T23:38:38Z</dcterms:modified>
</cp:coreProperties>
</file>