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B89D8-2C48-46B7-ADC1-FFA5764C37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D0614-3A9C-4562-84C2-0BDD529CD8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Western analysis and subcellular localization of the hA3 family proteins. ( A ) Western blot analysis was performed by using extracts from 293T cells transfected with HA-tagged hA3 expression plasmids. Antibodies specific for HA were used. ( B ) To analyze subcellular localization of hA3 proteins, immunofluorescence microscopy was performed by using HeLa cells transfected with the HA-tagged hA3 expression plasmids. An anti-HA monoclonal antibody and Alexa 488 conjugating anti-mouse IgG were used for the first antibody and for the second antibody, respectively. C, N or C/N in the pictures indicates cytoplasmic, nuclear or both localizations, respectively.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56E4C-17FD-4B4D-A0BA-4A2705339F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9, 1 May 2007, Pages 2955–2964,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Western analysis and subcellular localization of the hA3 family proteins. ( A ) Western blot analysis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Western analysis and subcellular localization of the hA3 family proteins. ( A ) Western blot analysis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2024-05-08T04:45:44Z</dcterms:modified>
</cp:coreProperties>
</file>