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BE58D-7924-451A-85AA-A2CBBEACE0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B69FB4-AA1F-4ABC-872A-17D26A189C1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13A7DF-F732-48E7-B288-16664D33F04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2024-04-26T15:07:14Z</dcterms:modified>
</cp:coreProperties>
</file>