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BC0040-62CE-462D-86E6-87A2048EF3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052A1A-84AA-4CF6-A053-88BE2095FB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Bar graph showing area at risk (AAR) expressed as a percentage of the left ventricle (LV) and area of necrosis expressed as a percentage of the AAR. IPC, Post-con 1 and 2 significantly reduced infarct size (AN/AAR). However, infarct size was not changed compared to Control in Delayed Post-con group. *p&lt;0.001 IPC vs. Control and Post-1 and Post-2 groups; #p&lt;0.05 Post-1 and Post-2 vs. Control and delayed postconditioning groups; Group abbreviations as defined in Fig. 1. Values are means±SEM.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2004,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3888DF-A8CE-4673-A1CE-120169AD1B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4.01.0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62, Issue 1, April 2004, Pages 74–85,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https://doi.org/10.1016/j.cardiores.2004.01.006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Bar graph showing area at risk (AAR) expressed as a percentage of the left ventricle (LV) and area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Bar graph showing area at risk (AAR) expressed as a percentage of the left ventricle (LV) and area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2024-04-26T01:28:28Z</dcterms:modified>
</cp:coreProperties>
</file>