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E9862B-8B04-428A-A44C-31874B7C9A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2C1B9-A89D-4342-8E1C-6F6720AA68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Selection of controls for the Northern California Childhood Leukemia Study in the period of August 19, 1995, to November 30, 2002. “Presumed eligible” and “presumed ineligible” determined by assuming the same percentage of eligible as that in potential controls who were located and whose eligibilities were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75CA38-14C4-44AB-A488-30C71E08CA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1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163, Issue 12, 15 June 2006, Pages 1091–1100, </a:t>
            </a:r>
            <a:r>
              <a:rPr lang="en-US" altLang="en-US" sz="1000">
                <a:solidFill>
                  <a:srgbClr val="333333"/>
                </a:solidFill>
                <a:hlinkClick r:id="rId3"/>
              </a:rPr>
              <a:t>https://doi.org/10.1093/aje/kwj143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Selection of controls for the Northern California Childhood Leukemia Study in the period of August 19, 1995,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4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Selection of controls for the Northern California Childhood Leukemia Study in the period of August 19, 1995,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2024-04-27T00:44:30Z</dcterms:modified>
</cp:coreProperties>
</file>