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4C3F9B-1CF9-47B7-A356-367B450DBC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13CE23-B685-4CF8-9610-02E70C5F0A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Diagnosis by Sex interaction, such that (MP, FC) &gt; (MC, FP). The cluster with P &lt; 0.05 is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D05F91-1CD6-43E4-ACBD-48018B7565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4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5, May 2014, Pages 1389–1396,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https://doi.org/10.1093/cercor/bhs422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Diagnosis by Sex interaction, such that (MP, FC) &gt; (MC, FP). The cluster with P &lt; 0.05 is shown.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Diagnosis by Sex interaction, such that (MP, FC) &gt; (MC, FP). The cluster with P &lt; 0.05 is shown.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2024-05-11T03:05:05Z</dcterms:modified>
</cp:coreProperties>
</file>