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9A80C6-7834-4FB1-8FDA-515545E84C5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611B17-B255-4E8B-A141-BE32AD06ED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Diagnosis by Sex interaction, such that (MP, FC) &gt; (MC, FP). The cluster with P &lt; 0.05 is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CC2690-0FDB-4398-A45C-2C54BEF022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4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5, May 2014, Pages 1389–1396,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https://doi.org/10.1093/cercor/bhs422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Diagnosis by Sex interaction, such that (MP, FC) &gt; (MC, FP). The cluster with P &lt; 0.05 is shown.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Diagnosis by Sex interaction, such that (MP, FC) &gt; (MC, FP). The cluster with P &lt; 0.05 is shown.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2024-09-19T10:32:02Z</dcterms:modified>
</cp:coreProperties>
</file>