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58F83-90AB-481E-9260-8F977F6E7D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3F26B-A75B-4817-A66A-BAC1436D2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Diagnosis by Sex interaction, such that (MP, FC) &gt; (MC, FP). The cluster with P &lt; 0.05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B8923-2161-436D-A1B0-A4DB9CCF30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1389–1396,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Diagnosis by Sex interaction, such that (MP, FC) &gt; (MC, FP). The cluster with P &lt; 0.05 is shown.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Diagnosis by Sex interaction, such that (MP, FC) &gt; (MC, FP). The cluster with P &lt; 0.05 is shown.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2024-09-20T02:48:52Z</dcterms:modified>
</cp:coreProperties>
</file>