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1700D-FECE-4FFB-8553-EFEDEE8FB0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693158-20AA-4EA5-86AF-91BC173344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1520D-AA83-42FD-BBBA-C1D7982F9C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2024-04-26T17:05:24Z</dcterms:modified>
</cp:coreProperties>
</file>