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8014E-B395-4CC4-A424-01C0C8219B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BD449-8C63-4F17-93A8-4E1887EA73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“Stealth” pathology of Borrelia burgdorferi.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5483E-48FA-46C3-8E39-BB8CF7B556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placebo-controlled trials of antibiotic treatment in chronic Lyme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5483E-48FA-46C3-8E39-BB8CF7B5565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Precedents for prolonged antibiotic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5483E-48FA-46C3-8E39-BB8CF7B5565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“Stealth” pathology of Borrelia burgdorferi.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48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Results of placebo-controlled trials of antibiotic treatment in chronic Lyme disease.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71900" y="1371600"/>
            <a:ext cx="16019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Precedents for prolonged antibiotic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294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“Stealth” pathology of Borrelia burgdorferi.
</vt:lpstr>
      <vt:lpstr>Table 2 Results of placebo-controlled trials of antibiotic treatment in chronic Lyme disease.
</vt:lpstr>
      <vt:lpstr>Table 3 Precedents for prolonged antibiotic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2024-05-08T13:27:19Z</dcterms:modified>
</cp:coreProperties>
</file>