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3F37F-A31A-47FF-9109-7ECC43B520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7CC15-B8D5-42CA-B344-FD9C04F6E2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“Stealth” pathology of Borrelia burgdorferi.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BA8C3-C956-4FAB-8CF7-EC4AFFB211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placebo-controlled trials of antibiotic treatment in chronic Lyme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BA8C3-C956-4FAB-8CF7-EC4AFFB211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Precedents for prolonged antibiotic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BA8C3-C956-4FAB-8CF7-EC4AFFB2110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“Stealth” pathology of Borrelia burgdorferi.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48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of placebo-controlled trials of antibiotic treatment in chronic Lyme 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71900" y="1371600"/>
            <a:ext cx="16019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Precedents for prolonged antibiotic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29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“Stealth” pathology of Borrelia burgdorferi.
</vt:lpstr>
      <vt:lpstr>Table 2 Results of placebo-controlled trials of antibiotic treatment in chronic Lyme disease.
</vt:lpstr>
      <vt:lpstr>Table 3 Precedents for prolonged antibiotic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2024-09-20T05:24:17Z</dcterms:modified>
</cp:coreProperties>
</file>