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0A82A2-3DB0-4B25-B0E9-A5C8181B457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9F4969-6751-48AD-A49C-E1A2108B2CD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“Stealth” pathology of Borrelia burgdorferi.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AE3647-241E-48FB-99E7-11C7F02773F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Results of placebo-controlled trials of antibiotic treatment in chronic Lyme disease.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AE3647-241E-48FB-99E7-11C7F02773F8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Precedents for prolonged antibiotic therapy.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AE3647-241E-48FB-99E7-11C7F02773F8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1885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86/51885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86/51885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45, Issue 2, 15 July 2007, Pages 149–157,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https://doi.org/10.1086/518853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1 </a:t>
            </a:r>
            <a:r>
              <a:rPr lang="en-US" altLang="en-US" b="0"/>
              <a:t>“Stealth” pathology of Borrelia burgdorferi.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84500" y="1371600"/>
            <a:ext cx="316480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45, Issue 2, 15 July 2007, Pages 149–157,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https://doi.org/10.1086/518853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Results of placebo-controlled trials of antibiotic treatment in chronic Lyme disease.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771900" y="1371600"/>
            <a:ext cx="160198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45, Issue 2, 15 July 2007, Pages 149–157,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https://doi.org/10.1086/518853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 </a:t>
            </a:r>
            <a:r>
              <a:rPr lang="en-US" altLang="en-US" b="0"/>
              <a:t>Precedents for prolonged antibiotic therapy.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42947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Table 1 “Stealth” pathology of Borrelia burgdorferi.
</vt:lpstr>
      <vt:lpstr>Table 2 Results of placebo-controlled trials of antibiotic treatment in chronic Lyme disease.
</vt:lpstr>
      <vt:lpstr>Table 3 Precedents for prolonged antibiotic therapy.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2024-09-19T05:36:12Z</dcterms:modified>
</cp:coreProperties>
</file>