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2933C-032B-4053-829A-E104E05C15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21507-368E-425E-BA12-231677C2EC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Ratings of Purchase Intent, Product Quality, and Resource Allocation (Experiment 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5C82C-B8A7-418C-A6E0-DCEA3C573C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Ratings of Purchase Intent, Product Quality, and Resource Allocation (Experiment 2A)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5C82C-B8A7-418C-A6E0-DCEA3C573C3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Ratings of Purchase Intent in Experiment 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5C82C-B8A7-418C-A6E0-DCEA3C573C3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Moderated Mediation Analyses (Experiment 3)
Note.—†p = .10, *p &lt; .01, **p &lt; 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5C82C-B8A7-418C-A6E0-DCEA3C573C3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E1.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 4 Stimuli: Intended Condition (left) and Unintended Condition (right)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5C82C-B8A7-418C-A6E0-DCEA3C573C3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778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6778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6778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6778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6778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41, Issue 3, 1 October 2014, Pages 823–839,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https://doi.org/10.1086/677841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Mean Ratings of Purchase Intent, Product Quality, and Resource Allocation (Experiment 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39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41, Issue 3, 1 October 2014, Pages 823–839,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https://doi.org/10.1086/677841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Ratings of Purchase Intent, Product Quality, and Resource Allocation (Experiment 2A)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2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41, Issue 3, 1 October 2014, Pages 823–839,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https://doi.org/10.1086/677841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Mean Ratings of Purchase Intent in Experiment 3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4995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41, Issue 3, 1 October 2014, Pages 823–839,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https://doi.org/10.1086/677841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Moderated Mediation Analyses (Experiment 3)
Note.—</a:t>
            </a:r>
            <a:r>
              <a:rPr lang="en-US" altLang="en-US" b="0" baseline="30000"/>
              <a:t>†</a:t>
            </a:r>
            <a:r>
              <a:rPr lang="en-US" altLang="en-US" b="0"/>
              <a:t>p = .10, *p &lt; .01, **p &lt; .001.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53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41, Issue 3, 1 October 2014, Pages 823–839,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https://doi.org/10.1086/677841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E1. </a:t>
            </a:r>
            <a:r>
              <a:rPr lang="en-US" altLang="en-US" b="0"/>
              <a:t>Experiment 4 Stimuli: Intended Condition (left) and Unintended Condition (right)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477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Mean Ratings of Purchase Intent, Product Quality, and Resource Allocation (Experiment 1)
</vt:lpstr>
      <vt:lpstr>Figure 2. Mean Ratings of Purchase Intent, Product Quality, and Resource Allocation (Experiment 2A)
</vt:lpstr>
      <vt:lpstr>Figure 3. Mean Ratings of Purchase Intent in Experiment 3
</vt:lpstr>
      <vt:lpstr>Figure 4. Moderated Mediation Analyses (Experiment 3)
Note.—†p = .10, *p &lt; .01, **p &lt; .001.</vt:lpstr>
      <vt:lpstr>Figure E1. Experiment 4 Stimuli: Intended Condition (left) and Unintended Condition (right)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2024-04-27T02:07:19Z</dcterms:modified>
</cp:coreProperties>
</file>