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65517-48B6-468F-B36D-743D33FA8F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68E2A-FA2D-4797-9143-B32256B0F8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E0242-8205-4FCB-965E-6CFB66CC0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2024-04-26T15:48:09Z</dcterms:modified>
</cp:coreProperties>
</file>