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0C17EA-4052-4496-A7A6-3839867B85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DEF07B-BD6E-43C0-B348-8E497B1375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Univariate fMRI results. Univariate group results for the main effects of stimulus-compatibility (incompatible &gt; compatible, shown in green) and ideomotor compatibility (incompatible &gt; compatible, shown in blue) and their overlap (shown in cyan) are projected onto dorsal, lateral, and medial views of a 3-dimensional-rendered brain (right hemisphere only for lateral and medial views). The maps are displayed at 3 different statistical voxelwise height thresholds (P &lt; 0.05, &lt;0.01, and &lt;0.001, uncorrected) and a cluster extent threshold of ≥10 voxels. For additional details of the activation locations and statistics, see Table 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72DB9B-624C-43CE-802B-56C9C2C8A3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7, July 2014, Pages 1793–1805,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Univariate fMRI results. Univariate group results for the main effects of stimulus-compatibility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Univariate fMRI results. Univariate group results for the main effects of stimulus-compatibility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2024-04-27T04:18:48Z</dcterms:modified>
</cp:coreProperties>
</file>