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B5B368-8185-4E04-8949-02ED94584D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F14D6-A653-46E0-8BD0-3570E8FA46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8A8FF-E6D9-4E17-AC48-F1972E46AD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2024-05-01T22:02:52Z</dcterms:modified>
</cp:coreProperties>
</file>