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42C3A-7DC2-467D-A5EE-C3876D8EB6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605A3-0F5D-4AD9-B3E1-C3C6A08473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Chromatin changes and recruitment of Pol II to the -α 16.6 locus determined by ChIP. ( A ) Shows the location of q-PCR amplicons (pink bars) around and including the human α-globin locus. The region deleted in the -α 16.6 chromosome is indicated below (black bar). The amplicons: α-promoter, α-exon 1/2 and α-exon 3 do not distinguish the duplicated α-globin genes and so on a normal chromosome 16 will measure average enrichment at both genes. The genes are shown as blue bars. The profile of histone H3 acetylation ( B ) The profile of H4 acetylation ( C ) ChIP was performed on induced MEL hybrid cells harboring either a normal (αα; n = 5, each assayed once)(blue bars) or abnormal (-α 16.6 ; n = 2, each assayed twice) (green bars) chromosome 16, using antibodies against specific acetylated lysine residues of H3 and H4. The Y-axis shows enrichment at each amplicon after normalization to the signal observed at the endogenous mouse Gapdh gene. The right hand panels show the enrichment at the endogenous mouse β-actin gene. The bars represent mean levels of enrichment (±1 SD). ( D ) Shows the profile of Pol II recruitment. ChIP was performed on induced MEL hybrid cells harboring either a normal (αα; n = 6, each assayed once) (blue bars) or abnormal (-α 16.6 ; n = 2 each assayed three times) (green bars) chromosome 16, using α-Pol II antibody. The enrichment levels were quantified relative to endogenous mouse Gapdh . Data were then normalized to Pol II recruitment at the endogenous mouse α-globin promoter to account for variation in induction efficiency between the cultures. The bars represent mean levels of enrichment (±1 SD).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5C94B-232D-4A21-80E9-C4FDFBE0D3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19, 1 October 2008, Pages 3084–3093,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 Chromatin changes and recruitment of Pol II to the -α </a:t>
            </a:r>
            <a:r>
              <a:rPr lang="en-US" altLang="en-US" b="0" baseline="30000"/>
              <a:t>16.6</a:t>
            </a:r>
            <a:r>
              <a:rPr lang="en-US" altLang="en-US" b="0"/>
              <a:t> locus determined by ChIP. ( A )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 Chromatin changes and recruitment of Pol II to the -α 16.6 locus determined by ChIP. ( A )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2024-04-26T22:51:15Z</dcterms:modified>
</cp:coreProperties>
</file>