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D99105-4E30-485C-BC60-41C2164C1E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67822-AC46-45AB-836D-FE09E7DC9B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Daily rates of emergency department visits for respiratory syndromes as tracked by the AEGIS system at Children's Hospital Boston from 1992 until early 2003.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E21DF9-2839-4B21-B949-9F85B0E646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3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11, Issue 2, March 2004, Pages 141–150,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Daily rates of emergency department visits for respiratory syndromes as tracked by the AEGIS system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Daily rates of emergency department visits for respiratory syndromes as tracked by the AEGIS system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2024-04-26T20:20:44Z</dcterms:modified>
</cp:coreProperties>
</file>