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DA1550-5D75-40E3-8052-8DF8336B107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FF9FDA-EB5C-474C-B429-34EFEC1313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Cumulative rates of directly or possibly adhesion-related hospital readmission episodes over 4 years in patients who underwent gynaecological laparoscopies in Scotland in 1996–1997. Readmission rates are calculated as percentages of the total number of initial surgical procedures and are presented according to the level of risk of adhesion formation (high, medium or low). Patients who underwent previous surgery are included.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Reproduction vol. 19 no. 8 © European Society of Human Reproduction and Embryology 2004; all rights reserved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631DFB-ED1B-4E27-A44B-5B69238B9AB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rep/deh3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a:t>
            </a:r>
            <a:r>
              <a:rPr lang="en-US" altLang="en-US" sz="1000">
                <a:solidFill>
                  <a:srgbClr val="333333"/>
                </a:solidFill>
              </a:rPr>
              <a:t>, Volume 19, Issue 8, 1 August 2004, Pages 1877–1885, </a:t>
            </a:r>
            <a:r>
              <a:rPr lang="en-US" altLang="en-US" sz="1000">
                <a:solidFill>
                  <a:srgbClr val="333333"/>
                </a:solidFill>
                <a:hlinkClick r:id="rId3"/>
              </a:rPr>
              <a:t>https://doi.org/10.1093/humrep/deh321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Cumulative rates of directly or possibly adhesion-related hospital readmission episodes over 4 years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Cumulative rates of directly or possibly adhesion-related hospital readmission episodes over 4 years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2024-04-27T00:20:52Z</dcterms:modified>
</cp:coreProperties>
</file>