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E8BC4-52A2-418E-8AE9-B78F1D0802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1AF5C-4829-4B29-AAF2-9E26B626CF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F977E-FE1A-431E-BDCE-633407C034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2024-04-27T05:16:45Z</dcterms:modified>
</cp:coreProperties>
</file>