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645418-13A7-42CD-8C57-8D7BC415379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3882E2-A8B3-433D-9418-6FAA637A319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(A) Montage from photomicrographs taken during an experiment of a somatosensory thalamocortical slice, combined to show the whole slice. The locations of the 2 recording sites and photostimulation are marked by red and yellow stars and a red rectangle, respectively. The division between the ventral posterior medial (VPM) and posterior (PO) nuclei are indicated by white lines. (B) Pattern of stimulation. The stimulation pattern consists of 256 positions arranged in a 16 × 16 square matrix, with 75 μm between adjacent rows and columns. Stimulation of these positions was arranged in a sequence that maximized the distance between consecutive trials. Locations of the first 5 trials are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A083AA-F779-4AF2-84C6-FE71197D82A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7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 January 2010, Pages 13–24, </a:t>
            </a:r>
            <a:r>
              <a:rPr lang="en-US" altLang="en-US" sz="1000">
                <a:solidFill>
                  <a:srgbClr val="333333"/>
                </a:solidFill>
                <a:hlinkClick r:id="rId3"/>
              </a:rPr>
              <a:t>https://doi.org/10.1093/cercor/bhp077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(A) Montage from photomicrographs taken during an experiment of a somatosensory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Experimental design. (A) Montage from photomicrographs taken during an experiment of a somatosensory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2024-09-19T06:38:53Z</dcterms:modified>
</cp:coreProperties>
</file>