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7C055-DFA0-47D0-8E4E-0914BA1B21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2E6E78-42CF-44B9-A674-A3EFA67C4F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I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Cover Change in the Province of Riau, 2001–2008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Press, on behalf of President and Fellows of Harvard College.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56985-5BFB-45C6-B4FC-2C43AE686E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II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District-Level Logging in Indonesia Using the 2008 District Boundaries, 2001 and 2008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Press, on behalf of President and Fellows of Harvard College.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56985-5BFB-45C6-B4FC-2C43AE686EE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III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District Splits Using the 1990 District Boundaries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Press, on behalf of President and Fellows of Harvard College.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56985-5BFB-45C6-B4FC-2C43AE686EE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IV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Oil and Gas Revenue per Capita Using the 2008 District Boundaries, 2008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Press, on behalf of President and Fellows of Harvard College.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56985-5BFB-45C6-B4FC-2C43AE686EE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e/qj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e/qj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e/qj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qje/qj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Econ</a:t>
            </a:r>
            <a:r>
              <a:rPr lang="en-US" altLang="en-US" sz="1000">
                <a:solidFill>
                  <a:srgbClr val="333333"/>
                </a:solidFill>
              </a:rPr>
              <a:t>, Volume 127, Issue 4, November 2012, Pages 1707–1754,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https://doi.org/10.1093/qje/qjs034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I </a:t>
            </a:r>
            <a:r>
              <a:rPr lang="en-US" altLang="en-US" b="0"/>
              <a:t>Forest Cover Change in the Province of Riau, 2001–2008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159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Econ</a:t>
            </a:r>
            <a:r>
              <a:rPr lang="en-US" altLang="en-US" sz="1000">
                <a:solidFill>
                  <a:srgbClr val="333333"/>
                </a:solidFill>
              </a:rPr>
              <a:t>, Volume 127, Issue 4, November 2012, Pages 1707–1754,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https://doi.org/10.1093/qje/qjs034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II </a:t>
            </a:r>
            <a:r>
              <a:rPr lang="en-US" altLang="en-US" b="0"/>
              <a:t>District-Level Logging in Indonesia Using the 2008 District Boundaries, 2001 and 2008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905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Econ</a:t>
            </a:r>
            <a:r>
              <a:rPr lang="en-US" altLang="en-US" sz="1000">
                <a:solidFill>
                  <a:srgbClr val="333333"/>
                </a:solidFill>
              </a:rPr>
              <a:t>, Volume 127, Issue 4, November 2012, Pages 1707–1754,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https://doi.org/10.1093/qje/qjs034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III </a:t>
            </a:r>
            <a:r>
              <a:rPr lang="en-US" altLang="en-US" b="0"/>
              <a:t>Total Number of District Splits Using the 1990 District Boundaries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931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Econ</a:t>
            </a:r>
            <a:r>
              <a:rPr lang="en-US" altLang="en-US" sz="1000">
                <a:solidFill>
                  <a:srgbClr val="333333"/>
                </a:solidFill>
              </a:rPr>
              <a:t>, Volume 127, Issue 4, November 2012, Pages 1707–1754,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https://doi.org/10.1093/qje/qjs034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IV </a:t>
            </a:r>
            <a:r>
              <a:rPr lang="en-US" altLang="en-US" b="0"/>
              <a:t>Oil and Gas Revenue per Capita Using the 2008 District Boundaries, 2008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460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I Forest Cover Change in the Province of Riau, 2001–2008
</vt:lpstr>
      <vt:lpstr>Figure II District-Level Logging in Indonesia Using the 2008 District Boundaries, 2001 and 2008
</vt:lpstr>
      <vt:lpstr>Figure III Total Number of District Splits Using the 1990 District Boundaries
</vt:lpstr>
      <vt:lpstr>Figure IV Oil and Gas Revenue per Capita Using the 2008 District Boundaries, 2008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2024-04-26T01:00:17Z</dcterms:modified>
</cp:coreProperties>
</file>