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B2226F-5761-42F0-B000-82D00931B7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2C1076-6109-4D16-A142-AA1E756552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Hantaviruses of medical importance, all of which are associated with rodents of the family Muridae.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F69EA3-931C-4F89-94F0-4A6B317307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398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34, Issue 9, 1 May 2002, Pages 1224–1231,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https://doi.org/10.1086/339864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Hantaviruses of medical importance, all of which are associated with rodents of the family Muridae.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Hantaviruses of medical importance, all of which are associated with rodents of the family Muridae.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2024-04-26T21:41:34Z</dcterms:modified>
</cp:coreProperties>
</file>