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220D0-8D28-426E-884B-F87164501F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A4D47-6703-440D-8CD8-3FA2F63DBB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3C13F-BA2B-4F4A-848F-102AEF2B29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2024-04-26T06:36:54Z</dcterms:modified>
</cp:coreProperties>
</file>