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F7920-7CCF-4E06-B175-4446A75C15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5FA09-361D-4619-A89D-0F57311C07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 Subjects viewed episode of The Big Bang Theory with food and control (non-food) commercials embedded throughout as typical commercial breaks.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AEB7A-9BB4-4E0E-936B-29EE526C60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2602–2611,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design. Subjects viewed episode of The Big Bang Theory with food and control (non-food) commercials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Study design. Subjects viewed episode of The Big Bang Theory with food and control (non-food) commercials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2024-05-01T22:03:39Z</dcterms:modified>
</cp:coreProperties>
</file>