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ED440-D587-46D6-AC24-BE20E153F9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66C84-6334-4167-94B2-AC3974B66A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03FBE-3760-4C08-8553-81087B321A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2024-05-08T01:29:41Z</dcterms:modified>
</cp:coreProperties>
</file>