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D7F44C-A419-489F-A299-A737A1CAC8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0E65C5-FC4D-4BFB-BE59-79F584DABC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E64854-7399-4B18-9B02-983B894AE2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2024-09-19T06:31:11Z</dcterms:modified>
</cp:coreProperties>
</file>