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AEEF2DE-7870-4A8C-A27C-8EF1276A1D5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85989C3-BFE3-4A1F-8B72-ECC857E6A86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251996F-E8D8-4082-981F-69017A1A528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2024-09-20T02:15:52Z</dcterms:modified>
</cp:coreProperties>
</file>