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D1CCA0-CABC-474E-A424-9AF5B289CB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451B1-B344-44D0-90BA-86BCCB004E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averages and standard deviations of surface distance errors of 10 subjects between our model (red bars) and the hybrid registration algorithm (blue bars) at 4 time points from 3 to 12 months old.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322E7-5F66-4A8B-A523-1DC1409014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2272–2284,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Comparison of the averages and standard deviations of surface distance errors of 10 subjects between 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Comparison of the averages and standard deviations of surface distance errors of 10 subjects between 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2024-04-26T20:00:01Z</dcterms:modified>
</cp:coreProperties>
</file>