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A85280-0114-48B6-AF58-A5BA5A4F83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454F2D-152D-49E4-AB95-77AD8617FD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of memory-guided saccade anticipations in the control condition (white bar) and THC condition (gray bar). Group results from 12 subjects. Bars represent group means ± SE.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4BB8B7-A2C1-4C26-94C8-3CCBAEA7A1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0.1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10, October 2002, Pages 1016–1023,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https://doi.org/10.1093/cercor/12.10.1016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Frequency of memory-guided saccade anticipations in the control condition (white bar) and THC condition (gray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Frequency of memory-guided saccade anticipations in the control condition (white bar) and THC condition (gray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2024-05-01T21:26:44Z</dcterms:modified>
</cp:coreProperties>
</file>